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6459200" cy="91440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534" y="-96"/>
      </p:cViewPr>
      <p:guideLst>
        <p:guide orient="horz" pos="2880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98E27-481D-4594-84E7-E93D67B31C7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6833B-6214-4A5A-B4B2-48518015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0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200"/>
              <a:defRPr/>
            </a:pPr>
            <a:fld id="{00000000-1234-1234-1234-123412341234}" type="slidenum">
              <a:rPr lang="en-US">
                <a:solidFill>
                  <a:prstClr val="black"/>
                </a:solidFill>
              </a:rPr>
              <a:pPr>
                <a:buSzPts val="1200"/>
                <a:defRPr/>
              </a:pPr>
              <a:t>10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</p:spPr>
        <p:txBody>
          <a:bodyPr anchor="b"/>
          <a:lstStyle>
            <a:lvl1pPr algn="ctr">
              <a:defRPr sz="8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7"/>
            <a:ext cx="12344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12955" indent="0" algn="ctr">
              <a:buNone/>
              <a:defRPr sz="2700"/>
            </a:lvl2pPr>
            <a:lvl3pPr marL="1225908" indent="0" algn="ctr">
              <a:buNone/>
              <a:defRPr sz="2400"/>
            </a:lvl3pPr>
            <a:lvl4pPr marL="1838845" indent="0" algn="ctr">
              <a:buNone/>
              <a:defRPr sz="2200"/>
            </a:lvl4pPr>
            <a:lvl5pPr marL="2451777" indent="0" algn="ctr">
              <a:buNone/>
              <a:defRPr sz="2200"/>
            </a:lvl5pPr>
            <a:lvl6pPr marL="3064729" indent="0" algn="ctr">
              <a:buNone/>
              <a:defRPr sz="2200"/>
            </a:lvl6pPr>
            <a:lvl7pPr marL="3677676" indent="0" algn="ctr">
              <a:buNone/>
              <a:defRPr sz="2200"/>
            </a:lvl7pPr>
            <a:lvl8pPr marL="4290617" indent="0" algn="ctr">
              <a:buNone/>
              <a:defRPr sz="2200"/>
            </a:lvl8pPr>
            <a:lvl9pPr marL="4903556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ED3E-AF6E-4E4D-9D37-D89C5C16E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04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4425-1E95-4F2D-91D7-068D88678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07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27" y="486836"/>
            <a:ext cx="354901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82" y="486836"/>
            <a:ext cx="10441305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80FE-FD73-4F00-AB1A-C489E0458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86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22413" y="551601"/>
            <a:ext cx="16525440" cy="8068089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691145" y="3652533"/>
            <a:ext cx="5248800" cy="1409067"/>
          </a:xfrm>
          <a:prstGeom prst="rect">
            <a:avLst/>
          </a:prstGeom>
        </p:spPr>
        <p:txBody>
          <a:bodyPr spcFirstLastPara="1" wrap="square" lIns="163823" tIns="163823" rIns="163823" bIns="1638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691145" y="918846"/>
            <a:ext cx="13122540" cy="1302933"/>
          </a:xfrm>
          <a:prstGeom prst="rect">
            <a:avLst/>
          </a:prstGeom>
        </p:spPr>
        <p:txBody>
          <a:bodyPr spcFirstLastPara="1" wrap="square" lIns="163823" tIns="163823" rIns="163823" bIns="163823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43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5365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22413" y="551601"/>
            <a:ext cx="16525440" cy="8068089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3615840" y="918846"/>
            <a:ext cx="9227520" cy="1302933"/>
          </a:xfrm>
          <a:prstGeom prst="rect">
            <a:avLst/>
          </a:prstGeom>
        </p:spPr>
        <p:txBody>
          <a:bodyPr spcFirstLastPara="1" wrap="square" lIns="163823" tIns="163823" rIns="163823" bIns="163823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43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5605200" y="3652533"/>
            <a:ext cx="5248800" cy="1409067"/>
          </a:xfrm>
          <a:prstGeom prst="rect">
            <a:avLst/>
          </a:prstGeom>
        </p:spPr>
        <p:txBody>
          <a:bodyPr spcFirstLastPara="1" wrap="square" lIns="163823" tIns="163823" rIns="163823" bIns="16382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591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22413" y="551601"/>
            <a:ext cx="16525440" cy="8068089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2248065" y="5079645"/>
            <a:ext cx="3053700" cy="1409067"/>
          </a:xfrm>
          <a:prstGeom prst="rect">
            <a:avLst/>
          </a:prstGeom>
        </p:spPr>
        <p:txBody>
          <a:bodyPr spcFirstLastPara="1" wrap="square" lIns="163823" tIns="163823" rIns="163823" bIns="16382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6702750" y="5079645"/>
            <a:ext cx="3053700" cy="1409067"/>
          </a:xfrm>
          <a:prstGeom prst="rect">
            <a:avLst/>
          </a:prstGeom>
        </p:spPr>
        <p:txBody>
          <a:bodyPr spcFirstLastPara="1" wrap="square" lIns="163823" tIns="163823" rIns="163823" bIns="16382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11157435" y="5079645"/>
            <a:ext cx="3053700" cy="1409067"/>
          </a:xfrm>
          <a:prstGeom prst="rect">
            <a:avLst/>
          </a:prstGeom>
        </p:spPr>
        <p:txBody>
          <a:bodyPr spcFirstLastPara="1" wrap="square" lIns="163823" tIns="163823" rIns="163823" bIns="163823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2430293" y="3154045"/>
            <a:ext cx="2689200" cy="1302933"/>
          </a:xfrm>
          <a:prstGeom prst="rect">
            <a:avLst/>
          </a:prstGeom>
        </p:spPr>
        <p:txBody>
          <a:bodyPr spcFirstLastPara="1" wrap="square" lIns="163823" tIns="163823" rIns="163823" bIns="163823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6884978" y="3154045"/>
            <a:ext cx="2689200" cy="1302933"/>
          </a:xfrm>
          <a:prstGeom prst="rect">
            <a:avLst/>
          </a:prstGeom>
        </p:spPr>
        <p:txBody>
          <a:bodyPr spcFirstLastPara="1" wrap="square" lIns="163823" tIns="163823" rIns="163823" bIns="163823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11339708" y="3154045"/>
            <a:ext cx="2689200" cy="1302933"/>
          </a:xfrm>
          <a:prstGeom prst="rect">
            <a:avLst/>
          </a:prstGeom>
        </p:spPr>
        <p:txBody>
          <a:bodyPr spcFirstLastPara="1" wrap="square" lIns="163823" tIns="163823" rIns="163823" bIns="163823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3615840" y="918846"/>
            <a:ext cx="9227520" cy="1302933"/>
          </a:xfrm>
          <a:prstGeom prst="rect">
            <a:avLst/>
          </a:prstGeom>
        </p:spPr>
        <p:txBody>
          <a:bodyPr spcFirstLastPara="1" wrap="square" lIns="163823" tIns="163823" rIns="163823" bIns="163823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43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5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230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22413" y="551601"/>
            <a:ext cx="16525440" cy="8068089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954396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2960" y="8326969"/>
            <a:ext cx="3840480" cy="635001"/>
          </a:xfrm>
          <a:prstGeom prst="rect">
            <a:avLst/>
          </a:prstGeom>
          <a:ln/>
        </p:spPr>
        <p:txBody>
          <a:bodyPr lIns="163850" tIns="81925" rIns="163850" bIns="81925"/>
          <a:lstStyle>
            <a:lvl1pPr>
              <a:defRPr/>
            </a:lvl1pPr>
          </a:lstStyle>
          <a:p>
            <a:pPr defTabSz="914342">
              <a:buClr>
                <a:srgbClr val="000000"/>
              </a:buClr>
              <a:defRPr/>
            </a:pPr>
            <a:endParaRPr lang="en-US" sz="2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623560" y="8326969"/>
            <a:ext cx="5212080" cy="635001"/>
          </a:xfrm>
          <a:prstGeom prst="rect">
            <a:avLst/>
          </a:prstGeom>
          <a:ln/>
        </p:spPr>
        <p:txBody>
          <a:bodyPr lIns="163850" tIns="81925" rIns="163850" bIns="81925"/>
          <a:lstStyle>
            <a:lvl1pPr>
              <a:defRPr/>
            </a:lvl1pPr>
          </a:lstStyle>
          <a:p>
            <a:pPr defTabSz="914342">
              <a:buClr>
                <a:srgbClr val="000000"/>
              </a:buClr>
              <a:defRPr/>
            </a:pPr>
            <a:endParaRPr lang="en-US" sz="2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95760" y="8326969"/>
            <a:ext cx="3840480" cy="635001"/>
          </a:xfrm>
          <a:prstGeom prst="rect">
            <a:avLst/>
          </a:prstGeom>
          <a:ln/>
        </p:spPr>
        <p:txBody>
          <a:bodyPr lIns="163850" tIns="81925" rIns="163850" bIns="81925"/>
          <a:lstStyle>
            <a:lvl1pPr>
              <a:defRPr/>
            </a:lvl1pPr>
          </a:lstStyle>
          <a:p>
            <a:pPr defTabSz="914342">
              <a:buClr>
                <a:srgbClr val="000000"/>
              </a:buClr>
            </a:pPr>
            <a:fld id="{DE207254-D4F3-419E-9324-4C149652AE23}" type="slidenum">
              <a:rPr lang="en-US" altLang="en-US" sz="2600" kern="0" smtClean="0">
                <a:solidFill>
                  <a:srgbClr val="000000"/>
                </a:solidFill>
                <a:cs typeface="Arial"/>
                <a:sym typeface="Arial"/>
              </a:rPr>
              <a:pPr defTabSz="914342">
                <a:buClr>
                  <a:srgbClr val="000000"/>
                </a:buClr>
              </a:pPr>
              <a:t>‹#›</a:t>
            </a:fld>
            <a:endParaRPr lang="en-US" altLang="en-US" sz="26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547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163850" tIns="81925" rIns="163850" bIns="81925"/>
          <a:lstStyle/>
          <a:p>
            <a:pPr defTabSz="1228876">
              <a:defRPr/>
            </a:pPr>
            <a:fld id="{D0895825-7B37-42F5-9075-3BE9DC30402E}" type="datetimeFigureOut">
              <a:rPr lang="zh-CN" altLang="en-US" sz="1600">
                <a:solidFill>
                  <a:prstClr val="black">
                    <a:tint val="75000"/>
                  </a:prstClr>
                </a:solidFill>
                <a:latin typeface="等线" panose="020F0502020204030204"/>
                <a:ea typeface="等线" panose="020B0604020202020204" charset="-122"/>
                <a:cs typeface="Arial"/>
                <a:sym typeface="Arial"/>
              </a:rPr>
              <a:pPr defTabSz="1228876">
                <a:defRPr/>
              </a:pPr>
              <a:t>2022/1/7</a:t>
            </a:fld>
            <a:endParaRPr lang="zh-CN" altLang="en-US" sz="1600">
              <a:solidFill>
                <a:prstClr val="black">
                  <a:tint val="75000"/>
                </a:prstClr>
              </a:solidFill>
              <a:latin typeface="等线" panose="020F0502020204030204"/>
              <a:ea typeface="等线" panose="020B0604020202020204" charset="-122"/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163850" tIns="81925" rIns="163850" bIns="81925"/>
          <a:lstStyle/>
          <a:p>
            <a:pPr algn="ctr" defTabSz="1228876">
              <a:defRPr/>
            </a:pPr>
            <a:endParaRPr lang="zh-CN" altLang="en-US" sz="1600">
              <a:solidFill>
                <a:prstClr val="black">
                  <a:tint val="75000"/>
                </a:prstClr>
              </a:solidFill>
              <a:latin typeface="等线" panose="020F0502020204030204"/>
              <a:ea typeface="等线" panose="020B0604020202020204" charset="-122"/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63850" tIns="81925" rIns="163850" bIns="81925"/>
          <a:lstStyle/>
          <a:p>
            <a:pPr algn="r" defTabSz="1228876">
              <a:defRPr/>
            </a:pPr>
            <a:fld id="{B0939B97-B459-4F22-A909-950795163C53}" type="slidenum">
              <a:rPr lang="zh-CN" altLang="en-US" sz="1600">
                <a:solidFill>
                  <a:prstClr val="black">
                    <a:tint val="75000"/>
                  </a:prstClr>
                </a:solidFill>
                <a:latin typeface="等线" panose="020F0502020204030204"/>
                <a:ea typeface="等线" panose="020B0604020202020204" charset="-122"/>
                <a:cs typeface="Arial"/>
                <a:sym typeface="Arial"/>
              </a:rPr>
              <a:pPr algn="r" defTabSz="1228876">
                <a:defRPr/>
              </a:pPr>
              <a:t>‹#›</a:t>
            </a:fld>
            <a:endParaRPr lang="zh-CN" altLang="en-US" sz="1600">
              <a:solidFill>
                <a:prstClr val="black">
                  <a:tint val="75000"/>
                </a:prstClr>
              </a:solidFill>
              <a:latin typeface="等线" panose="020F0502020204030204"/>
              <a:ea typeface="等线" panose="020B060402020202020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7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>
            <a:extLst>
              <a:ext uri="{FF2B5EF4-FFF2-40B4-BE49-F238E27FC236}">
                <a16:creationId xmlns="" xmlns:a16="http://schemas.microsoft.com/office/drawing/2014/main" id="{3994F0BB-E5AE-47AE-BCC2-B0F171AF3054}"/>
              </a:ext>
            </a:extLst>
          </p:cNvPr>
          <p:cNvSpPr/>
          <p:nvPr userDrawn="1"/>
        </p:nvSpPr>
        <p:spPr>
          <a:xfrm>
            <a:off x="0" y="0"/>
            <a:ext cx="16459200" cy="9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850" tIns="81925" rIns="163850" bIns="81925" anchor="ctr"/>
          <a:lstStyle/>
          <a:p>
            <a:pPr algn="ctr" defTabSz="914342">
              <a:buClr>
                <a:srgbClr val="000000"/>
              </a:buClr>
              <a:buFont typeface="Arial"/>
              <a:buNone/>
              <a:defRPr/>
            </a:pPr>
            <a:endParaRPr lang="zh-CN" altLang="en-US" sz="1300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3" name="glow">
            <a:extLst>
              <a:ext uri="{FF2B5EF4-FFF2-40B4-BE49-F238E27FC236}">
                <a16:creationId xmlns="" xmlns:a16="http://schemas.microsoft.com/office/drawing/2014/main" id="{4D20B477-0CCA-49F9-AB8D-A99CE43619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>
            <a:fillRect/>
          </a:stretch>
        </p:blipFill>
        <p:spPr bwMode="auto">
          <a:xfrm>
            <a:off x="0" y="0"/>
            <a:ext cx="164592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un cloud" descr="F:\1-原创素材\1_mm1102\PPT\PPT_014\materaials\home_bg_sc.png">
            <a:extLst>
              <a:ext uri="{FF2B5EF4-FFF2-40B4-BE49-F238E27FC236}">
                <a16:creationId xmlns="" xmlns:a16="http://schemas.microsoft.com/office/drawing/2014/main" id="{A6A72C82-63C1-4B68-9F51-E82917BC5F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5060634" y="-1352549"/>
            <a:ext cx="26580467" cy="2526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arth" descr="F:\1-原创素材\1_mm1102\PPT\PPT_014\materaials\home_bg.png">
            <a:extLst>
              <a:ext uri="{FF2B5EF4-FFF2-40B4-BE49-F238E27FC236}">
                <a16:creationId xmlns="" xmlns:a16="http://schemas.microsoft.com/office/drawing/2014/main" id="{67134809-DC1B-4D8D-9E0E-DD3416E2AE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2060" y="-1339850"/>
            <a:ext cx="26563320" cy="2523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rain" descr="F:\1-原创素材\1_mm1102\PPT\PPT_014\materaials\home_bg_train.png">
            <a:extLst>
              <a:ext uri="{FF2B5EF4-FFF2-40B4-BE49-F238E27FC236}">
                <a16:creationId xmlns="" xmlns:a16="http://schemas.microsoft.com/office/drawing/2014/main" id="{0A9692BD-C98A-4DC3-9B90-A26720FC84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154305" y="3304117"/>
            <a:ext cx="16150590" cy="159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851230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4"/>
            <a:ext cx="12344400" cy="3183467"/>
          </a:xfrm>
          <a:prstGeom prst="rect">
            <a:avLst/>
          </a:prstGeom>
        </p:spPr>
        <p:txBody>
          <a:bodyPr anchor="b"/>
          <a:lstStyle>
            <a:lvl1pPr algn="ctr">
              <a:defRPr sz="8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7"/>
            <a:ext cx="12344400" cy="2207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14438" indent="0" algn="ctr">
              <a:buNone/>
              <a:defRPr sz="2700"/>
            </a:lvl2pPr>
            <a:lvl3pPr marL="1228876" indent="0" algn="ctr">
              <a:buNone/>
              <a:defRPr sz="2400"/>
            </a:lvl3pPr>
            <a:lvl4pPr marL="1843312" indent="0" algn="ctr">
              <a:buNone/>
              <a:defRPr sz="2200"/>
            </a:lvl4pPr>
            <a:lvl5pPr marL="2457750" indent="0" algn="ctr">
              <a:buNone/>
              <a:defRPr sz="2200"/>
            </a:lvl5pPr>
            <a:lvl6pPr marL="3072188" indent="0" algn="ctr">
              <a:buNone/>
              <a:defRPr sz="2200"/>
            </a:lvl6pPr>
            <a:lvl7pPr marL="3686626" indent="0" algn="ctr">
              <a:buNone/>
              <a:defRPr sz="2200"/>
            </a:lvl7pPr>
            <a:lvl8pPr marL="4301062" indent="0" algn="ctr">
              <a:buNone/>
              <a:defRPr sz="2200"/>
            </a:lvl8pPr>
            <a:lvl9pPr marL="4915500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1570" y="8475133"/>
            <a:ext cx="3703320" cy="486835"/>
          </a:xfrm>
          <a:prstGeom prst="rect">
            <a:avLst/>
          </a:prstGeom>
        </p:spPr>
        <p:txBody>
          <a:bodyPr lIns="163850" tIns="81925" rIns="163850" bIns="81925"/>
          <a:lstStyle/>
          <a:p>
            <a:pPr defTabSz="914342">
              <a:buClr>
                <a:srgbClr val="000000"/>
              </a:buClr>
            </a:pPr>
            <a:fld id="{07A422FB-8E81-436D-8C16-3E46E7CA1FAC}" type="datetimeFigureOut">
              <a:rPr lang="en-US" sz="2600" kern="0">
                <a:solidFill>
                  <a:srgbClr val="000000"/>
                </a:solidFill>
                <a:cs typeface="Arial"/>
                <a:sym typeface="Arial"/>
              </a:rPr>
              <a:pPr defTabSz="914342">
                <a:buClr>
                  <a:srgbClr val="000000"/>
                </a:buClr>
              </a:pPr>
              <a:t>1/7/2022</a:t>
            </a:fld>
            <a:endParaRPr lang="en-US" sz="2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2110" y="8475133"/>
            <a:ext cx="5554980" cy="486835"/>
          </a:xfrm>
          <a:prstGeom prst="rect">
            <a:avLst/>
          </a:prstGeom>
        </p:spPr>
        <p:txBody>
          <a:bodyPr lIns="163850" tIns="81925" rIns="163850" bIns="81925"/>
          <a:lstStyle/>
          <a:p>
            <a:pPr defTabSz="914342">
              <a:buClr>
                <a:srgbClr val="000000"/>
              </a:buClr>
            </a:pPr>
            <a:endParaRPr lang="en-US" sz="2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4310" y="8475133"/>
            <a:ext cx="3703320" cy="486835"/>
          </a:xfrm>
          <a:prstGeom prst="rect">
            <a:avLst/>
          </a:prstGeom>
        </p:spPr>
        <p:txBody>
          <a:bodyPr lIns="163850" tIns="81925" rIns="163850" bIns="81925"/>
          <a:lstStyle/>
          <a:p>
            <a:pPr defTabSz="914342">
              <a:buClr>
                <a:srgbClr val="000000"/>
              </a:buClr>
            </a:pPr>
            <a:fld id="{1B1B4485-DBE2-4660-8FD0-1DC1B3599B30}" type="slidenum">
              <a:rPr lang="en-US" sz="2600" kern="0">
                <a:solidFill>
                  <a:srgbClr val="000000"/>
                </a:solidFill>
                <a:cs typeface="Arial"/>
                <a:sym typeface="Arial"/>
              </a:rPr>
              <a:pPr defTabSz="914342">
                <a:buClr>
                  <a:srgbClr val="000000"/>
                </a:buClr>
              </a:pPr>
              <a:t>‹#›</a:t>
            </a:fld>
            <a:endParaRPr lang="en-US" sz="26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30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DDFB2-1E38-471B-9EFB-1CE6D44C9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75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279712"/>
            <a:ext cx="14196060" cy="3803649"/>
          </a:xfrm>
        </p:spPr>
        <p:txBody>
          <a:bodyPr anchor="b"/>
          <a:lstStyle>
            <a:lvl1pPr>
              <a:defRPr sz="8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6119345"/>
            <a:ext cx="141960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295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590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388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17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6472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7767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906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035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FB9C-2AA6-4837-A5E5-04BCC8C0D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99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AE1E0-5B67-4159-889A-4E1A024E4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54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94"/>
            <a:ext cx="141960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955" indent="0">
              <a:buNone/>
              <a:defRPr sz="2700" b="1"/>
            </a:lvl2pPr>
            <a:lvl3pPr marL="1225908" indent="0">
              <a:buNone/>
              <a:defRPr sz="2400" b="1"/>
            </a:lvl3pPr>
            <a:lvl4pPr marL="1838845" indent="0">
              <a:buNone/>
              <a:defRPr sz="2200" b="1"/>
            </a:lvl4pPr>
            <a:lvl5pPr marL="2451777" indent="0">
              <a:buNone/>
              <a:defRPr sz="2200" b="1"/>
            </a:lvl5pPr>
            <a:lvl6pPr marL="3064729" indent="0">
              <a:buNone/>
              <a:defRPr sz="2200" b="1"/>
            </a:lvl6pPr>
            <a:lvl7pPr marL="3677676" indent="0">
              <a:buNone/>
              <a:defRPr sz="2200" b="1"/>
            </a:lvl7pPr>
            <a:lvl8pPr marL="4290617" indent="0">
              <a:buNone/>
              <a:defRPr sz="2200" b="1"/>
            </a:lvl8pPr>
            <a:lvl9pPr marL="4903556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4" y="2241552"/>
            <a:ext cx="6997304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955" indent="0">
              <a:buNone/>
              <a:defRPr sz="2700" b="1"/>
            </a:lvl2pPr>
            <a:lvl3pPr marL="1225908" indent="0">
              <a:buNone/>
              <a:defRPr sz="2400" b="1"/>
            </a:lvl3pPr>
            <a:lvl4pPr marL="1838845" indent="0">
              <a:buNone/>
              <a:defRPr sz="2200" b="1"/>
            </a:lvl4pPr>
            <a:lvl5pPr marL="2451777" indent="0">
              <a:buNone/>
              <a:defRPr sz="2200" b="1"/>
            </a:lvl5pPr>
            <a:lvl6pPr marL="3064729" indent="0">
              <a:buNone/>
              <a:defRPr sz="2200" b="1"/>
            </a:lvl6pPr>
            <a:lvl7pPr marL="3677676" indent="0">
              <a:buNone/>
              <a:defRPr sz="2200" b="1"/>
            </a:lvl7pPr>
            <a:lvl8pPr marL="4290617" indent="0">
              <a:buNone/>
              <a:defRPr sz="2200" b="1"/>
            </a:lvl8pPr>
            <a:lvl9pPr marL="4903556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4" y="3340100"/>
            <a:ext cx="6997304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6AB50-FF5F-471A-9947-4231D4EA39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52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27008-BBBF-4C40-9234-938B46174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94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48966-CF6C-4078-A614-134F024B46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37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627"/>
            <a:ext cx="8332470" cy="649816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2955" indent="0">
              <a:buNone/>
              <a:defRPr sz="1900"/>
            </a:lvl2pPr>
            <a:lvl3pPr marL="1225908" indent="0">
              <a:buNone/>
              <a:defRPr sz="1600"/>
            </a:lvl3pPr>
            <a:lvl4pPr marL="1838845" indent="0">
              <a:buNone/>
              <a:defRPr sz="1300"/>
            </a:lvl4pPr>
            <a:lvl5pPr marL="2451777" indent="0">
              <a:buNone/>
              <a:defRPr sz="1300"/>
            </a:lvl5pPr>
            <a:lvl6pPr marL="3064729" indent="0">
              <a:buNone/>
              <a:defRPr sz="1300"/>
            </a:lvl6pPr>
            <a:lvl7pPr marL="3677676" indent="0">
              <a:buNone/>
              <a:defRPr sz="1300"/>
            </a:lvl7pPr>
            <a:lvl8pPr marL="4290617" indent="0">
              <a:buNone/>
              <a:defRPr sz="1300"/>
            </a:lvl8pPr>
            <a:lvl9pPr marL="4903556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87F5-FA86-4E3C-A6D0-6BFFAC1A55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97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316627"/>
            <a:ext cx="8332470" cy="6498167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12955" indent="0">
              <a:buNone/>
              <a:defRPr sz="3800"/>
            </a:lvl2pPr>
            <a:lvl3pPr marL="1225908" indent="0">
              <a:buNone/>
              <a:defRPr sz="3200"/>
            </a:lvl3pPr>
            <a:lvl4pPr marL="1838845" indent="0">
              <a:buNone/>
              <a:defRPr sz="2700"/>
            </a:lvl4pPr>
            <a:lvl5pPr marL="2451777" indent="0">
              <a:buNone/>
              <a:defRPr sz="2700"/>
            </a:lvl5pPr>
            <a:lvl6pPr marL="3064729" indent="0">
              <a:buNone/>
              <a:defRPr sz="2700"/>
            </a:lvl6pPr>
            <a:lvl7pPr marL="3677676" indent="0">
              <a:buNone/>
              <a:defRPr sz="2700"/>
            </a:lvl7pPr>
            <a:lvl8pPr marL="4290617" indent="0">
              <a:buNone/>
              <a:defRPr sz="2700"/>
            </a:lvl8pPr>
            <a:lvl9pPr marL="4903556" indent="0">
              <a:buNone/>
              <a:defRPr sz="27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2955" indent="0">
              <a:buNone/>
              <a:defRPr sz="1900"/>
            </a:lvl2pPr>
            <a:lvl3pPr marL="1225908" indent="0">
              <a:buNone/>
              <a:defRPr sz="1600"/>
            </a:lvl3pPr>
            <a:lvl4pPr marL="1838845" indent="0">
              <a:buNone/>
              <a:defRPr sz="1300"/>
            </a:lvl4pPr>
            <a:lvl5pPr marL="2451777" indent="0">
              <a:buNone/>
              <a:defRPr sz="1300"/>
            </a:lvl5pPr>
            <a:lvl6pPr marL="3064729" indent="0">
              <a:buNone/>
              <a:defRPr sz="1300"/>
            </a:lvl6pPr>
            <a:lvl7pPr marL="3677676" indent="0">
              <a:buNone/>
              <a:defRPr sz="1300"/>
            </a:lvl7pPr>
            <a:lvl8pPr marL="4290617" indent="0">
              <a:buNone/>
              <a:defRPr sz="1300"/>
            </a:lvl8pPr>
            <a:lvl9pPr marL="4903556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9388-0AE7-4227-8C70-2A4231CBB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54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131570" y="486894"/>
            <a:ext cx="1419606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584" tIns="61289" rIns="122584" bIns="61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31570" y="2434167"/>
            <a:ext cx="14196060" cy="58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584" tIns="61289" rIns="122584" bIns="61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8475194"/>
            <a:ext cx="3703320" cy="486833"/>
          </a:xfrm>
          <a:prstGeom prst="rect">
            <a:avLst/>
          </a:prstGeom>
        </p:spPr>
        <p:txBody>
          <a:bodyPr vert="horz" lIns="122584" tIns="61289" rIns="122584" bIns="61289" rtlCol="0" anchor="ctr"/>
          <a:lstStyle>
            <a:lvl1pPr algn="l" eaLnBrk="1" hangingPunct="1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2115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8475194"/>
            <a:ext cx="5554980" cy="486833"/>
          </a:xfrm>
          <a:prstGeom prst="rect">
            <a:avLst/>
          </a:prstGeom>
        </p:spPr>
        <p:txBody>
          <a:bodyPr vert="horz" lIns="122584" tIns="61289" rIns="122584" bIns="61289" rtlCol="0" anchor="ctr"/>
          <a:lstStyle>
            <a:lvl1pPr algn="ctr" eaLnBrk="1" hangingPunct="1">
              <a:spcBef>
                <a:spcPct val="20000"/>
              </a:spcBef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912115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8475194"/>
            <a:ext cx="3703320" cy="486833"/>
          </a:xfrm>
          <a:prstGeom prst="rect">
            <a:avLst/>
          </a:prstGeom>
        </p:spPr>
        <p:txBody>
          <a:bodyPr vert="horz" wrap="square" lIns="122584" tIns="61289" rIns="122584" bIns="61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6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2115" fontAlgn="base">
              <a:spcAft>
                <a:spcPct val="0"/>
              </a:spcAft>
              <a:defRPr/>
            </a:pPr>
            <a:fld id="{57E0C591-1BD8-4613-9FFA-EA2BE3BDD121}" type="slidenum">
              <a:rPr lang="en-US" altLang="en-US"/>
              <a:pPr defTabSz="912115"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9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612955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22590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838845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451777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6475" indent="-306475" algn="l" rtl="0" eaLnBrk="0" fontAlgn="base" hangingPunct="0">
        <a:lnSpc>
          <a:spcPct val="90000"/>
        </a:lnSpc>
        <a:spcBef>
          <a:spcPts val="1344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19412" indent="-306475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2366" indent="-306475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5316" indent="-306475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58262" indent="-306475" algn="l" rtl="0" eaLnBrk="0" fontAlgn="base" hangingPunct="0">
        <a:lnSpc>
          <a:spcPct val="90000"/>
        </a:lnSpc>
        <a:spcBef>
          <a:spcPts val="672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71204" indent="-306475" algn="l" defTabSz="122590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84146" indent="-306475" algn="l" defTabSz="122590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97092" indent="-306475" algn="l" defTabSz="122590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10033" indent="-306475" algn="l" defTabSz="122590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59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955" algn="l" defTabSz="12259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5908" algn="l" defTabSz="12259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8845" algn="l" defTabSz="12259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1777" algn="l" defTabSz="12259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4729" algn="l" defTabSz="12259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676" algn="l" defTabSz="12259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0617" algn="l" defTabSz="12259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03556" algn="l" defTabSz="12259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1060" y="791156"/>
            <a:ext cx="15337080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823" tIns="163823" rIns="163823" bIns="16382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1060" y="2048844"/>
            <a:ext cx="15337080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823" tIns="163823" rIns="163823" bIns="163823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9071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84"/>
            <a:ext cx="16459200" cy="915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s 18433"/>
          <p:cNvSpPr>
            <a:spLocks noChangeArrowheads="1" noChangeShapeType="1" noTextEdit="1"/>
          </p:cNvSpPr>
          <p:nvPr/>
        </p:nvSpPr>
        <p:spPr bwMode="auto">
          <a:xfrm>
            <a:off x="3394710" y="1828800"/>
            <a:ext cx="10492740" cy="4775200"/>
          </a:xfrm>
          <a:prstGeom prst="rect">
            <a:avLst/>
          </a:prstGeom>
        </p:spPr>
        <p:txBody>
          <a:bodyPr wrap="none" lIns="122559" tIns="61280" rIns="122559" bIns="6128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257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2" descr="Presentación de PowerPoint">
            <a:extLst>
              <a:ext uri="{FF2B5EF4-FFF2-40B4-BE49-F238E27FC236}">
                <a16:creationId xmlns="" xmlns:a16="http://schemas.microsoft.com/office/drawing/2014/main" id="{7B7ED3D7-DAEE-4902-B4B3-D495F7598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60" r="97925">
                        <a14:foregroundMark x1="17012" y1="7619" x2="34855" y2="21905"/>
                        <a14:foregroundMark x1="29876" y1="25714" x2="29876" y2="30000"/>
                        <a14:foregroundMark x1="14523" y1="7619" x2="14523" y2="20476"/>
                        <a14:foregroundMark x1="21162" y1="36190" x2="22822" y2="55238"/>
                        <a14:foregroundMark x1="15353" y1="36667" x2="15353" y2="70952"/>
                        <a14:foregroundMark x1="37759" y1="41905" x2="59336" y2="46190"/>
                        <a14:foregroundMark x1="48133" y1="13810" x2="61826" y2="20000"/>
                        <a14:foregroundMark x1="50207" y1="11905" x2="62656" y2="6190"/>
                        <a14:foregroundMark x1="60996" y1="12857" x2="61826" y2="20476"/>
                        <a14:foregroundMark x1="73444" y1="13810" x2="86722" y2="38095"/>
                        <a14:foregroundMark x1="75934" y1="25714" x2="76349" y2="39524"/>
                        <a14:foregroundMark x1="73029" y1="55238" x2="89212" y2="66667"/>
                        <a14:foregroundMark x1="75104" y1="80952" x2="82573" y2="90952"/>
                        <a14:foregroundMark x1="86722" y1="81429" x2="92116" y2="80952"/>
                        <a14:foregroundMark x1="87137" y1="81905" x2="80498" y2="85714"/>
                        <a14:foregroundMark x1="65975" y1="75238" x2="69295" y2="77143"/>
                        <a14:foregroundMark x1="59336" y1="85238" x2="55602" y2="92381"/>
                        <a14:foregroundMark x1="52282" y1="83333" x2="58506" y2="88095"/>
                        <a14:foregroundMark x1="59751" y1="87619" x2="63485" y2="84762"/>
                        <a14:foregroundMark x1="63900" y1="84286" x2="68880" y2="90476"/>
                        <a14:foregroundMark x1="38174" y1="87619" x2="45643" y2="91429"/>
                        <a14:foregroundMark x1="23651" y1="79048" x2="15768" y2="90952"/>
                        <a14:foregroundMark x1="43568" y1="89048" x2="45643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93312"/>
            <a:ext cx="3437992" cy="294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85934" y="2728120"/>
            <a:ext cx="10640525" cy="2509365"/>
          </a:xfrm>
          <a:prstGeom prst="rect">
            <a:avLst/>
          </a:prstGeom>
          <a:noFill/>
        </p:spPr>
        <p:txBody>
          <a:bodyPr wrap="square" lIns="122776" tIns="61387" rIns="122776" bIns="61387" rtlCol="0">
            <a:spAutoFit/>
          </a:bodyPr>
          <a:lstStyle/>
          <a:p>
            <a:pPr algn="ctr" defTabSz="1227783"/>
            <a:r>
              <a:rPr lang="en-US" sz="15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 ĐỌC </a:t>
            </a:r>
          </a:p>
        </p:txBody>
      </p:sp>
    </p:spTree>
    <p:extLst>
      <p:ext uri="{BB962C8B-B14F-4D97-AF65-F5344CB8AC3E}">
        <p14:creationId xmlns:p14="http://schemas.microsoft.com/office/powerpoint/2010/main" val="4281716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" y="-430924"/>
            <a:ext cx="17269544" cy="9604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22"/>
          <p:cNvGrpSpPr/>
          <p:nvPr/>
        </p:nvGrpSpPr>
        <p:grpSpPr>
          <a:xfrm flipH="1">
            <a:off x="12283153" y="1561346"/>
            <a:ext cx="2386811" cy="2538815"/>
            <a:chOff x="1058825" y="1554175"/>
            <a:chExt cx="4736158" cy="5557827"/>
          </a:xfrm>
        </p:grpSpPr>
        <p:sp>
          <p:nvSpPr>
            <p:cNvPr id="150" name="Google Shape;150;p22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/>
              <a:rect l="l" t="t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 cmpd="sng">
              <a:solidFill>
                <a:srgbClr val="262626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defTabSz="1228638">
                <a:buClr>
                  <a:srgbClr val="000000"/>
                </a:buClr>
                <a:defRPr/>
              </a:pPr>
              <a:endParaRPr sz="23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1" name="Google Shape;151;p22"/>
            <p:cNvGrpSpPr/>
            <p:nvPr/>
          </p:nvGrpSpPr>
          <p:grpSpPr>
            <a:xfrm>
              <a:off x="1058825" y="1554175"/>
              <a:ext cx="2522398" cy="2759215"/>
              <a:chOff x="5712712" y="940025"/>
              <a:chExt cx="2522398" cy="2759215"/>
            </a:xfrm>
          </p:grpSpPr>
          <p:sp>
            <p:nvSpPr>
              <p:cNvPr id="152" name="Google Shape;152;p2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defTabSz="1228638">
                  <a:buClr>
                    <a:srgbClr val="000000"/>
                  </a:buClr>
                  <a:defRPr/>
                </a:pPr>
                <a:endParaRPr sz="23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2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/>
                <a:rect l="l" t="t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defTabSz="1228638">
                  <a:buClr>
                    <a:srgbClr val="000000"/>
                  </a:buClr>
                  <a:defRPr/>
                </a:pPr>
                <a:endParaRPr sz="23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2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defTabSz="1228638">
                  <a:buClr>
                    <a:srgbClr val="000000"/>
                  </a:buClr>
                  <a:defRPr/>
                </a:pPr>
                <a:endParaRPr sz="23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2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/>
                <a:rect l="l" t="t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defTabSz="1228638">
                  <a:buClr>
                    <a:srgbClr val="000000"/>
                  </a:buClr>
                  <a:defRPr/>
                </a:pPr>
                <a:endParaRPr sz="23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2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defTabSz="1228638">
                  <a:buClr>
                    <a:srgbClr val="000000"/>
                  </a:buClr>
                  <a:defRPr/>
                </a:pPr>
                <a:endParaRPr sz="23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2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defTabSz="1228638">
                  <a:buClr>
                    <a:srgbClr val="000000"/>
                  </a:buClr>
                  <a:defRPr/>
                </a:pPr>
                <a:endParaRPr sz="23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2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defTabSz="1228638">
                  <a:buClr>
                    <a:srgbClr val="000000"/>
                  </a:buClr>
                  <a:defRPr/>
                </a:pPr>
                <a:endParaRPr sz="23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22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 cmpd="sng">
                <a:solidFill>
                  <a:srgbClr val="262626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  <p:txBody>
              <a:bodyPr spcFirstLastPara="1" wrap="square" lIns="28575" tIns="28575" rIns="28575" bIns="28575" anchor="ctr" anchorCtr="0">
                <a:noAutofit/>
              </a:bodyPr>
              <a:lstStyle/>
              <a:p>
                <a:pPr defTabSz="1228638">
                  <a:buClr>
                    <a:srgbClr val="000000"/>
                  </a:buClr>
                  <a:defRPr/>
                </a:pPr>
                <a:endParaRPr sz="23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pic>
        <p:nvPicPr>
          <p:cNvPr id="160" name="Google Shape;16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60265" y="1688563"/>
            <a:ext cx="1170416" cy="10633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Heart 16"/>
          <p:cNvSpPr/>
          <p:nvPr/>
        </p:nvSpPr>
        <p:spPr>
          <a:xfrm>
            <a:off x="2017251" y="5356911"/>
            <a:ext cx="411480" cy="480484"/>
          </a:xfrm>
          <a:prstGeom prst="heart">
            <a:avLst/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817" tIns="81909" rIns="163817" bIns="81909" anchor="ctr"/>
          <a:lstStyle/>
          <a:p>
            <a:pPr algn="ctr" defTabSz="1638290">
              <a:buClr>
                <a:srgbClr val="000000"/>
              </a:buClr>
              <a:defRPr/>
            </a:pPr>
            <a:endParaRPr lang="en-US" sz="2000" i="1" u="sng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8" name="Heart 17"/>
          <p:cNvSpPr/>
          <p:nvPr/>
        </p:nvSpPr>
        <p:spPr>
          <a:xfrm>
            <a:off x="12792593" y="1736959"/>
            <a:ext cx="411480" cy="480484"/>
          </a:xfrm>
          <a:prstGeom prst="heart">
            <a:avLst/>
          </a:prstGeom>
          <a:solidFill>
            <a:srgbClr val="FF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817" tIns="81909" rIns="163817" bIns="81909" anchor="ctr"/>
          <a:lstStyle/>
          <a:p>
            <a:pPr algn="ctr" defTabSz="1638290">
              <a:buClr>
                <a:srgbClr val="000000"/>
              </a:buClr>
              <a:defRPr/>
            </a:pPr>
            <a:endParaRPr lang="en-US" sz="2000" i="1" u="sng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630449" y="1822527"/>
            <a:ext cx="674226" cy="610332"/>
          </a:xfrm>
          <a:prstGeom prst="star5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817" tIns="81909" rIns="163817" bIns="81909" anchor="ctr"/>
          <a:lstStyle/>
          <a:p>
            <a:pPr algn="ctr" defTabSz="1638290">
              <a:buClr>
                <a:srgbClr val="000000"/>
              </a:buClr>
              <a:defRPr/>
            </a:pPr>
            <a:endParaRPr lang="en-US" sz="2000" i="1" u="sng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4892295" y="3866075"/>
            <a:ext cx="674226" cy="610332"/>
          </a:xfrm>
          <a:prstGeom prst="star5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817" tIns="81909" rIns="163817" bIns="81909" anchor="ctr"/>
          <a:lstStyle/>
          <a:p>
            <a:pPr algn="ctr" defTabSz="1638290">
              <a:buClr>
                <a:srgbClr val="000000"/>
              </a:buClr>
              <a:defRPr/>
            </a:pPr>
            <a:endParaRPr lang="en-US" sz="2000" i="1" u="sng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9837" y="2357488"/>
            <a:ext cx="128778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 defTabSz="1462760"/>
            <a:r>
              <a:rPr lang="en-US" sz="9500" b="1" dirty="0">
                <a:solidFill>
                  <a:srgbClr val="FEB8B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</a:t>
            </a:r>
          </a:p>
          <a:p>
            <a:pPr algn="ctr" defTabSz="1462760"/>
            <a:r>
              <a:rPr lang="en-US" sz="9500" b="1" dirty="0">
                <a:solidFill>
                  <a:srgbClr val="FEB8B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TỐT!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208193"/>
      </p:ext>
    </p:extLst>
  </p:cSld>
  <p:clrMapOvr>
    <a:masterClrMapping/>
  </p:clrMapOvr>
  <p:transition spd="slow" advClick="0" advTm="1608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14453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84"/>
            <a:ext cx="16459200" cy="915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s 18433"/>
          <p:cNvSpPr>
            <a:spLocks noChangeArrowheads="1" noChangeShapeType="1" noTextEdit="1"/>
          </p:cNvSpPr>
          <p:nvPr/>
        </p:nvSpPr>
        <p:spPr bwMode="auto">
          <a:xfrm>
            <a:off x="3394710" y="1828800"/>
            <a:ext cx="10492740" cy="4775200"/>
          </a:xfrm>
          <a:prstGeom prst="rect">
            <a:avLst/>
          </a:prstGeom>
        </p:spPr>
        <p:txBody>
          <a:bodyPr wrap="none" lIns="122567" tIns="61284" rIns="122567" bIns="6128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258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2" descr="Presentación de PowerPoint">
            <a:extLst>
              <a:ext uri="{FF2B5EF4-FFF2-40B4-BE49-F238E27FC236}">
                <a16:creationId xmlns="" xmlns:a16="http://schemas.microsoft.com/office/drawing/2014/main" id="{7B7ED3D7-DAEE-4902-B4B3-D495F7598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60" r="97925">
                        <a14:foregroundMark x1="17012" y1="7619" x2="34855" y2="21905"/>
                        <a14:foregroundMark x1="29876" y1="25714" x2="29876" y2="30000"/>
                        <a14:foregroundMark x1="14523" y1="7619" x2="14523" y2="20476"/>
                        <a14:foregroundMark x1="21162" y1="36190" x2="22822" y2="55238"/>
                        <a14:foregroundMark x1="15353" y1="36667" x2="15353" y2="70952"/>
                        <a14:foregroundMark x1="37759" y1="41905" x2="59336" y2="46190"/>
                        <a14:foregroundMark x1="48133" y1="13810" x2="61826" y2="20000"/>
                        <a14:foregroundMark x1="50207" y1="11905" x2="62656" y2="6190"/>
                        <a14:foregroundMark x1="60996" y1="12857" x2="61826" y2="20476"/>
                        <a14:foregroundMark x1="73444" y1="13810" x2="86722" y2="38095"/>
                        <a14:foregroundMark x1="75934" y1="25714" x2="76349" y2="39524"/>
                        <a14:foregroundMark x1="73029" y1="55238" x2="89212" y2="66667"/>
                        <a14:foregroundMark x1="75104" y1="80952" x2="82573" y2="90952"/>
                        <a14:foregroundMark x1="86722" y1="81429" x2="92116" y2="80952"/>
                        <a14:foregroundMark x1="87137" y1="81905" x2="80498" y2="85714"/>
                        <a14:foregroundMark x1="65975" y1="75238" x2="69295" y2="77143"/>
                        <a14:foregroundMark x1="59336" y1="85238" x2="55602" y2="92381"/>
                        <a14:foregroundMark x1="52282" y1="83333" x2="58506" y2="88095"/>
                        <a14:foregroundMark x1="59751" y1="87619" x2="63485" y2="84762"/>
                        <a14:foregroundMark x1="63900" y1="84286" x2="68880" y2="90476"/>
                        <a14:foregroundMark x1="38174" y1="87619" x2="45643" y2="91429"/>
                        <a14:foregroundMark x1="23651" y1="79048" x2="15768" y2="90952"/>
                        <a14:foregroundMark x1="43568" y1="89048" x2="45643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93312"/>
            <a:ext cx="3437992" cy="294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1" y="1816361"/>
            <a:ext cx="10668000" cy="923331"/>
          </a:xfrm>
          <a:prstGeom prst="rect">
            <a:avLst/>
          </a:prstGeom>
          <a:noFill/>
        </p:spPr>
        <p:txBody>
          <a:bodyPr wrap="square" lIns="91364" tIns="45684" rIns="91364" bIns="45684" rtlCol="0">
            <a:spAutoFit/>
          </a:bodyPr>
          <a:lstStyle/>
          <a:p>
            <a:pPr defTabSz="1461729"/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en-US" sz="5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endParaRPr lang="en-US" sz="5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2739706"/>
            <a:ext cx="4190999" cy="1015663"/>
          </a:xfrm>
          <a:prstGeom prst="rect">
            <a:avLst/>
          </a:prstGeom>
          <a:noFill/>
        </p:spPr>
        <p:txBody>
          <a:bodyPr wrap="square" lIns="91364" tIns="45684" rIns="91364" bIns="45684" rtlCol="0">
            <a:spAutoFit/>
          </a:bodyPr>
          <a:lstStyle/>
          <a:p>
            <a:pPr algn="ctr" defTabSz="1461729"/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3378" y="3887484"/>
            <a:ext cx="10287000" cy="1107923"/>
          </a:xfrm>
          <a:prstGeom prst="rect">
            <a:avLst/>
          </a:prstGeom>
          <a:noFill/>
        </p:spPr>
        <p:txBody>
          <a:bodyPr wrap="square" lIns="91364" tIns="45684" rIns="91364" bIns="45684" rtlCol="0">
            <a:spAutoFit/>
          </a:bodyPr>
          <a:lstStyle/>
          <a:p>
            <a:pPr algn="ctr" defTabSz="1461729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(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0556" y="5346282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61729"/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ĐỌC THẦM </a:t>
            </a:r>
            <a:endParaRPr lang="en-US" sz="5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8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6459200" cy="929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Về thăm bà</a:t>
            </a:r>
            <a:endParaRPr lang="vi-VN" sz="2800" dirty="0" smtClean="0">
              <a:latin typeface="+mj-lt"/>
            </a:endParaRPr>
          </a:p>
          <a:p>
            <a:pPr algn="just"/>
            <a:r>
              <a:rPr lang="en-US" sz="3200" b="1" dirty="0" smtClean="0">
                <a:latin typeface="+mj-lt"/>
              </a:rPr>
              <a:t>   </a:t>
            </a:r>
            <a:r>
              <a:rPr lang="vi-VN" sz="3200" b="1" dirty="0" smtClean="0">
                <a:latin typeface="+mj-lt"/>
              </a:rPr>
              <a:t>Thanh bước lên thềm, nhìn vào trong nhà. Cảnh tượng gian nhà cũ không có gì thay đổi. Sự yên lặng làm Thanh mãi mới cất được tiếng gọi khẽ:</a:t>
            </a:r>
          </a:p>
          <a:p>
            <a:pPr algn="just"/>
            <a:r>
              <a:rPr lang="vi-VN" sz="3200" b="1" dirty="0" smtClean="0">
                <a:latin typeface="+mj-lt"/>
              </a:rPr>
              <a:t>- Bà ơi!</a:t>
            </a:r>
          </a:p>
          <a:p>
            <a:pPr algn="just"/>
            <a:r>
              <a:rPr lang="en-US" sz="3200" b="1" dirty="0" smtClean="0">
                <a:latin typeface="+mj-lt"/>
              </a:rPr>
              <a:t>   </a:t>
            </a:r>
            <a:r>
              <a:rPr lang="vi-VN" sz="3200" b="1" dirty="0" smtClean="0">
                <a:latin typeface="+mj-lt"/>
              </a:rPr>
              <a:t>Thanh bước xuống dưới giàn thiên lí. Có tiếng người đi, rồi bà mái tóc bạc phơ, chống gậy trúc ở ngoài vườn vào. Thanh cảm động và mừng rỡ, chạy lại gần.</a:t>
            </a:r>
          </a:p>
          <a:p>
            <a:pPr algn="just"/>
            <a:r>
              <a:rPr lang="vi-VN" sz="3200" b="1" dirty="0" smtClean="0">
                <a:latin typeface="+mj-lt"/>
              </a:rPr>
              <a:t>- Cháu đã về đấy ư?</a:t>
            </a:r>
          </a:p>
          <a:p>
            <a:pPr algn="just"/>
            <a:r>
              <a:rPr lang="en-US" sz="3200" b="1" dirty="0" smtClean="0">
                <a:latin typeface="+mj-lt"/>
              </a:rPr>
              <a:t>   </a:t>
            </a:r>
            <a:r>
              <a:rPr lang="vi-VN" sz="3200" b="1" dirty="0" smtClean="0">
                <a:latin typeface="+mj-lt"/>
              </a:rPr>
              <a:t>Bà thôi nhai trầu, đôi mắt hiền từ dưới làn tóc trắng nhìn cháu, âu yếm và mến thương:</a:t>
            </a:r>
          </a:p>
          <a:p>
            <a:pPr algn="just"/>
            <a:r>
              <a:rPr lang="vi-VN" sz="3200" b="1" dirty="0" smtClean="0">
                <a:latin typeface="+mj-lt"/>
              </a:rPr>
              <a:t>- Đi vào trong nhà kẻo nắng, cháu!</a:t>
            </a:r>
          </a:p>
          <a:p>
            <a:pPr algn="just"/>
            <a:r>
              <a:rPr lang="en-US" sz="3200" b="1" dirty="0" smtClean="0">
                <a:latin typeface="+mj-lt"/>
              </a:rPr>
              <a:t>  </a:t>
            </a:r>
            <a:r>
              <a:rPr lang="vi-VN" sz="3200" b="1" dirty="0" smtClean="0">
                <a:latin typeface="+mj-lt"/>
              </a:rPr>
              <a:t>Thanh đi, người thẳng, mạnh, cạnh bà lưng còng. Tuy vậy, Thanh cảm thấy chính bà che chở cho mình như những ngày còn nhỏ.</a:t>
            </a:r>
          </a:p>
          <a:p>
            <a:pPr algn="just"/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</a:t>
            </a:r>
            <a:r>
              <a:rPr lang="vi-VN" sz="3200" b="1" dirty="0" smtClean="0">
                <a:latin typeface="+mj-lt"/>
              </a:rPr>
              <a:t>Bà nhìn cháu, giục:</a:t>
            </a:r>
          </a:p>
          <a:p>
            <a:pPr algn="just"/>
            <a:r>
              <a:rPr lang="vi-VN" sz="3200" b="1" dirty="0" smtClean="0">
                <a:latin typeface="+mj-lt"/>
              </a:rPr>
              <a:t>- Cháu rửa mặt rồi đi nghỉ đi!</a:t>
            </a:r>
          </a:p>
          <a:p>
            <a:pPr algn="just"/>
            <a:r>
              <a:rPr lang="en-US" sz="3200" b="1" dirty="0" smtClean="0">
                <a:latin typeface="+mj-lt"/>
              </a:rPr>
              <a:t>  </a:t>
            </a:r>
            <a:r>
              <a:rPr lang="vi-VN" sz="3200" b="1" dirty="0" smtClean="0">
                <a:latin typeface="+mj-lt"/>
              </a:rPr>
              <a:t>Lần nào trở về với bà, Thanh cũng thấy bình yên và thong thả như thế. Căn nhà, thửa vườn này như một nơi mát mẻ và hiền lành. Ở đấy, bà lúc nào cũng sẵn sàng chờ đợi để mến yêu Thanh.</a:t>
            </a:r>
          </a:p>
          <a:p>
            <a:pPr algn="r"/>
            <a:r>
              <a:rPr lang="vi-VN" sz="3200" b="1" i="1" dirty="0" smtClean="0">
                <a:latin typeface="+mj-lt"/>
              </a:rPr>
              <a:t>Theo Thạch Lam</a:t>
            </a:r>
            <a:endParaRPr lang="en-US" sz="3200" b="1" i="1" dirty="0" smtClean="0">
              <a:latin typeface="+mj-lt"/>
            </a:endParaRPr>
          </a:p>
          <a:p>
            <a:pPr algn="r"/>
            <a:endParaRPr lang="vi-VN" sz="3200" b="1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09737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332" y="57330"/>
            <a:ext cx="1630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</a:rPr>
              <a:t>/ </a:t>
            </a:r>
            <a:r>
              <a:rPr lang="vi-VN" sz="4800" b="1" dirty="0" smtClean="0">
                <a:solidFill>
                  <a:srgbClr val="FF0000"/>
                </a:solidFill>
                <a:latin typeface="+mj-lt"/>
              </a:rPr>
              <a:t>Những chi tiết liệt kê trong dòng nào cho thấy bà của Thanh đã già?</a:t>
            </a:r>
            <a:endParaRPr lang="vi-VN" sz="4800" dirty="0" smtClean="0">
              <a:latin typeface="+mj-lt"/>
            </a:endParaRPr>
          </a:p>
          <a:p>
            <a:r>
              <a:rPr lang="en-US" sz="4800" dirty="0" smtClean="0">
                <a:latin typeface="+mj-lt"/>
              </a:rPr>
              <a:t>   A. </a:t>
            </a:r>
            <a:r>
              <a:rPr lang="vi-VN" sz="4800" dirty="0" smtClean="0">
                <a:latin typeface="+mj-lt"/>
              </a:rPr>
              <a:t>Tóc bạc phơ, miệng nhai trầu, đôi mắt hiền từ.</a:t>
            </a:r>
          </a:p>
          <a:p>
            <a:r>
              <a:rPr lang="en-US" sz="4800" dirty="0" smtClean="0">
                <a:latin typeface="+mj-lt"/>
              </a:rPr>
              <a:t>   B. </a:t>
            </a:r>
            <a:r>
              <a:rPr lang="vi-VN" sz="4800" dirty="0" smtClean="0">
                <a:latin typeface="+mj-lt"/>
              </a:rPr>
              <a:t>Tóc bạc phơ, chống gậy trúc, đôi mắt hiền từ.</a:t>
            </a:r>
          </a:p>
          <a:p>
            <a:r>
              <a:rPr lang="en-US" sz="4800" dirty="0" smtClean="0">
                <a:latin typeface="+mj-lt"/>
              </a:rPr>
              <a:t>   C. </a:t>
            </a:r>
            <a:r>
              <a:rPr lang="vi-VN" sz="4800" dirty="0" smtClean="0">
                <a:latin typeface="+mj-lt"/>
              </a:rPr>
              <a:t>Tóc bạc phơ, chống gậy trúc, lưng đã còng.</a:t>
            </a:r>
            <a:r>
              <a:rPr lang="en-US" sz="4800" dirty="0" smtClean="0">
                <a:latin typeface="+mj-lt"/>
              </a:rPr>
              <a:t> </a:t>
            </a:r>
            <a:endParaRPr lang="vi-VN" sz="4800" dirty="0" smtClean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3048000"/>
            <a:ext cx="838200" cy="7949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5147" y="4191000"/>
            <a:ext cx="162909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/ </a:t>
            </a:r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Tập hợp nào dưới đây liệt kê đầy đủ các chi tiết nói lên tình cảm của bà đổi với Thanh?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A. 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Nhìn cháu bằng ánh mắt âu yếm, mến thương, giục cháu vào nhà cho khỏi nắng, giục cháu đi rửa mặt rồi nghỉ ngơi.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B. 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Nhìn cháu bằng ánh mắt âu yếm, mến thương.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C. 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Nhìn cháu bằng ánh mắt âu yếm, mến thương, che chở cho cháu</a:t>
            </a:r>
            <a:r>
              <a:rPr lang="en-US" sz="4400" dirty="0" smtClean="0">
                <a:latin typeface="+mj-lt"/>
              </a:rPr>
              <a:t>. </a:t>
            </a:r>
            <a:endParaRPr lang="vi-VN" sz="4400" dirty="0" smtClean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5562600"/>
            <a:ext cx="838200" cy="7949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74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20"/>
            <a:ext cx="1630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 có cảm giác như thế nào khi trở về ngôi nhà của bà?</a:t>
            </a:r>
          </a:p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 A. </a:t>
            </a:r>
            <a:r>
              <a:rPr lang="vi-VN" sz="6000" dirty="0" smtClean="0">
                <a:latin typeface="Times New Roman" pitchFamily="18" charset="0"/>
                <a:cs typeface="Times New Roman" pitchFamily="18" charset="0"/>
              </a:rPr>
              <a:t>Có cảm giác thong th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6000" dirty="0" smtClean="0">
                <a:latin typeface="Times New Roman" pitchFamily="18" charset="0"/>
                <a:cs typeface="Times New Roman" pitchFamily="18" charset="0"/>
              </a:rPr>
              <a:t>, bình yên.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vi-VN" sz="6000" dirty="0" smtClean="0">
                <a:latin typeface="Times New Roman" pitchFamily="18" charset="0"/>
                <a:cs typeface="Times New Roman" pitchFamily="18" charset="0"/>
              </a:rPr>
              <a:t>Có cả giác được bà che chở.</a:t>
            </a:r>
          </a:p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 C. </a:t>
            </a:r>
            <a:r>
              <a:rPr lang="vi-VN" sz="6000" dirty="0" smtClean="0">
                <a:latin typeface="Times New Roman" pitchFamily="18" charset="0"/>
                <a:cs typeface="Times New Roman" pitchFamily="18" charset="0"/>
              </a:rPr>
              <a:t>Có cảm giác thong th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6000" dirty="0" smtClean="0">
                <a:latin typeface="Times New Roman" pitchFamily="18" charset="0"/>
                <a:cs typeface="Times New Roman" pitchFamily="18" charset="0"/>
              </a:rPr>
              <a:t>, bình yên, được bà che chở.</a:t>
            </a:r>
          </a:p>
        </p:txBody>
      </p:sp>
      <p:sp>
        <p:nvSpPr>
          <p:cNvPr id="5" name="Oval 4"/>
          <p:cNvSpPr/>
          <p:nvPr/>
        </p:nvSpPr>
        <p:spPr>
          <a:xfrm>
            <a:off x="762000" y="3842982"/>
            <a:ext cx="838200" cy="7949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86399"/>
            <a:ext cx="1645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 Thanh cảm thấy chính bà đang che chở cho mình?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A. 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Vì Thanh luôn yêu mến, tin cậy bà.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B. 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Vì Thanh là khách của bà, được bà chăm sóc, yêu thương.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C. </a:t>
            </a:r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Vì Thanh sống với bà từ nhỏ, luôn yêu mến, tin cậy bà và được bà săn sóc, yêu thương.</a:t>
            </a:r>
          </a:p>
        </p:txBody>
      </p:sp>
      <p:sp>
        <p:nvSpPr>
          <p:cNvPr id="7" name="Oval 6"/>
          <p:cNvSpPr/>
          <p:nvPr/>
        </p:nvSpPr>
        <p:spPr>
          <a:xfrm>
            <a:off x="495300" y="7543800"/>
            <a:ext cx="838200" cy="7949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15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521" y="22824"/>
            <a:ext cx="1615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5/ </a:t>
            </a:r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trong truyện về thăm bà những từ cùng nghĩa với từ </a:t>
            </a:r>
            <a:r>
              <a:rPr lang="vi-VN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 A. 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Hiền hậu, hiền lành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 B. 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Hiền từ, hiền lành.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 C. 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Hiền từ, âu yếm.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522" y="4419600"/>
            <a:ext cx="157992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Hiền: Không dữ, không có những hành động, những tác động gây hại cho người khác, gây cảm giác dễ chịu, không phải ngại, không phải sợ khi tiếp xúc.</a:t>
            </a:r>
          </a:p>
        </p:txBody>
      </p:sp>
      <p:sp>
        <p:nvSpPr>
          <p:cNvPr id="6" name="Oval 5"/>
          <p:cNvSpPr/>
          <p:nvPr/>
        </p:nvSpPr>
        <p:spPr>
          <a:xfrm>
            <a:off x="914400" y="2514600"/>
            <a:ext cx="838200" cy="7949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54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04800"/>
            <a:ext cx="1630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6/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Lần nào trở về với bà, Thanh cũng thấy bình yên và thong thả như thế, có mấy động từ, mấy tính từ?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3600" b="1" i="1" dirty="0" smtClean="0">
                <a:latin typeface="Times New Roman" pitchFamily="18" charset="0"/>
                <a:cs typeface="Times New Roman" pitchFamily="18" charset="0"/>
              </a:rPr>
              <a:t>Một động từ, hai tính từ. Các từ đó là: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 Động từ : .............................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 Tính từ :...............................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3600" b="1" i="1" dirty="0" smtClean="0">
                <a:latin typeface="Times New Roman" pitchFamily="18" charset="0"/>
                <a:cs typeface="Times New Roman" pitchFamily="18" charset="0"/>
              </a:rPr>
              <a:t>Hai động từ, hai tính từ. Các từ đó là: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 Động từ :...............................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 Tính từ :................................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3600" b="1" i="1" dirty="0" smtClean="0">
                <a:latin typeface="Times New Roman" pitchFamily="18" charset="0"/>
                <a:cs typeface="Times New Roman" pitchFamily="18" charset="0"/>
              </a:rPr>
              <a:t>Hai động từ, một tính từ. Các từ đó là: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 Động từ :...............................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 Tính từ:.................................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6781800"/>
            <a:ext cx="137922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từ là những từ chỉ trạng thái, hoạt động của sự vật.</a:t>
            </a:r>
          </a:p>
          <a:p>
            <a:r>
              <a:rPr lang="vi-VN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 từ là những từ chỉ đặc điểm, tính chất của sự vật.</a:t>
            </a:r>
          </a:p>
        </p:txBody>
      </p:sp>
      <p:sp>
        <p:nvSpPr>
          <p:cNvPr id="7" name="Oval 6"/>
          <p:cNvSpPr/>
          <p:nvPr/>
        </p:nvSpPr>
        <p:spPr>
          <a:xfrm>
            <a:off x="396815" y="3000463"/>
            <a:ext cx="838200" cy="7949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3526140"/>
            <a:ext cx="27061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8056" y="4038600"/>
            <a:ext cx="4006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thong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65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2158" y="2514600"/>
            <a:ext cx="1226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7/ 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 đã v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đấy ư?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ược dùng làm gì?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A.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Dùng để hỏi.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B.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Dùng để yêu cầu, đề nghị.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C.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Dùng thay lời chào.</a:t>
            </a:r>
          </a:p>
        </p:txBody>
      </p:sp>
      <p:sp>
        <p:nvSpPr>
          <p:cNvPr id="5" name="Oval 4"/>
          <p:cNvSpPr/>
          <p:nvPr/>
        </p:nvSpPr>
        <p:spPr>
          <a:xfrm>
            <a:off x="3657600" y="5503741"/>
            <a:ext cx="838200" cy="7949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81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14800" y="990600"/>
            <a:ext cx="1158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8/ 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câu Sự yên lặng làm Thanh mãi mới cất được tiếng gọi khẽ, bộ phận nào là chủ ngữ?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A.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B.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Sự yên lặng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C.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Sự yên lặng làm Thanh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95800" y="4038600"/>
            <a:ext cx="838200" cy="7949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72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851</Words>
  <Application>Microsoft Office PowerPoint</Application>
  <PresentationFormat>Custom</PresentationFormat>
  <Paragraphs>63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1_Default Design</vt:lpstr>
      <vt:lpstr>SKETCH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</cp:revision>
  <dcterms:created xsi:type="dcterms:W3CDTF">2022-01-07T13:01:47Z</dcterms:created>
  <dcterms:modified xsi:type="dcterms:W3CDTF">2022-01-07T13:45:50Z</dcterms:modified>
</cp:coreProperties>
</file>